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489" autoAdjust="0"/>
  </p:normalViewPr>
  <p:slideViewPr>
    <p:cSldViewPr showGuides="1">
      <p:cViewPr>
        <p:scale>
          <a:sx n="118" d="100"/>
          <a:sy n="118" d="100"/>
        </p:scale>
        <p:origin x="-1008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1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2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7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E0208-6CE8-42D0-A16E-3BE8BEE5F83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56B86-149C-459C-8B07-EF924A32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4869" r="4299" b="18492"/>
          <a:stretch/>
        </p:blipFill>
        <p:spPr>
          <a:xfrm>
            <a:off x="685800" y="457200"/>
            <a:ext cx="7370859" cy="5255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8" t="3124" r="4806" b="23152"/>
          <a:stretch/>
        </p:blipFill>
        <p:spPr>
          <a:xfrm>
            <a:off x="7046844" y="324678"/>
            <a:ext cx="1283488" cy="5349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381000"/>
            <a:ext cx="1447800" cy="6400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381000"/>
            <a:ext cx="1828800" cy="6400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14466" y="381000"/>
            <a:ext cx="1595579" cy="64008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381000"/>
            <a:ext cx="1252066" cy="640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4136" y="8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Ctl+dmso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0606" y="8860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Ctl+TC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0" y="88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SZ+dmso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6555" y="8860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SZ+TC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8906867">
            <a:off x="6854749" y="-68084"/>
            <a:ext cx="61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--SZ+ T/M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6162085"/>
            <a:ext cx="59359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Individual Z-stack 3-frame averages (~10 framesets/sample)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6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439"/>
            <a:ext cx="9144000" cy="6211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378192"/>
            <a:ext cx="2143010" cy="6400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9028" y="378192"/>
            <a:ext cx="1499952" cy="64008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75568" y="378192"/>
            <a:ext cx="3293460" cy="640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6052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Ctl+TC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9200" y="605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SZ+dmso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46915" y="6052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SZ+TC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488668"/>
            <a:ext cx="655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ZOOM: Individual Z-stack 3-frame averages (~10 framesets/sample)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1714500" y="152400"/>
            <a:ext cx="5715000" cy="6553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0" y="381000"/>
            <a:ext cx="914400" cy="6400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84390" y="381000"/>
            <a:ext cx="914400" cy="6400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599" y="381000"/>
            <a:ext cx="1091979" cy="64008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4152" y="381000"/>
            <a:ext cx="1287448" cy="640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1200" y="88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Ctl+dmso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6363" y="8860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Ctl+TC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2606" y="88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SZ+dmso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4466" y="8860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SZ+TC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8" t="3124" r="4806" b="23152"/>
          <a:stretch/>
        </p:blipFill>
        <p:spPr>
          <a:xfrm>
            <a:off x="6468885" y="365760"/>
            <a:ext cx="1283488" cy="5349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8906867">
            <a:off x="6358456" y="-531"/>
            <a:ext cx="61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--SZ+ T/D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306546" y="533400"/>
            <a:ext cx="58232" cy="510540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41255" y="2717214"/>
            <a:ext cx="289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 image analysis features</a:t>
            </a:r>
          </a:p>
          <a:p>
            <a:pPr algn="ctr"/>
            <a:r>
              <a:rPr lang="en-US" dirty="0" smtClean="0"/>
              <a:t>( p&lt;10</a:t>
            </a:r>
            <a:r>
              <a:rPr lang="en-US" sz="1600" baseline="30000" dirty="0" smtClean="0"/>
              <a:t>-6</a:t>
            </a:r>
            <a:r>
              <a:rPr lang="en-US" dirty="0" smtClean="0"/>
              <a:t> </a:t>
            </a:r>
            <a:r>
              <a:rPr lang="en-US" dirty="0" err="1" smtClean="0"/>
              <a:t>Ctls</a:t>
            </a:r>
            <a:r>
              <a:rPr lang="en-US" dirty="0" smtClean="0"/>
              <a:t> </a:t>
            </a:r>
            <a:r>
              <a:rPr lang="en-US" sz="1600" dirty="0" err="1" smtClean="0"/>
              <a:t>vs</a:t>
            </a:r>
            <a:r>
              <a:rPr lang="en-US" dirty="0" smtClean="0"/>
              <a:t> SZ 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16434" y="6488668"/>
            <a:ext cx="55266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Fully averaged Z-stack frames (1/sample)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4495800" cy="449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4495800" cy="4495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8600" y="152400"/>
            <a:ext cx="8686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Example Image Processing: </a:t>
            </a:r>
          </a:p>
          <a:p>
            <a:r>
              <a:rPr lang="en-US" sz="2000" dirty="0" smtClean="0"/>
              <a:t>1792Ep8 TC1253b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z1_red_low_3layers_enhanced_segmented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77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62</Words>
  <Application>Microsoft Office PowerPoint</Application>
  <PresentationFormat>On-screen Show (4:3)</PresentationFormat>
  <Paragraphs>20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CCHMC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Aronow, Bruce</dc:creator>
  <cp:lastModifiedBy>Aronow, Bruce</cp:lastModifiedBy>
  <cp:revision>11</cp:revision>
  <dcterms:created xsi:type="dcterms:W3CDTF">2014-10-21T13:26:33Z</dcterms:created>
  <dcterms:modified xsi:type="dcterms:W3CDTF">2014-10-21T14:27:01Z</dcterms:modified>
</cp:coreProperties>
</file>